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331" r:id="rId3"/>
    <p:sldId id="259" r:id="rId4"/>
    <p:sldId id="335" r:id="rId5"/>
    <p:sldId id="333" r:id="rId6"/>
    <p:sldId id="332" r:id="rId7"/>
    <p:sldId id="272" r:id="rId8"/>
    <p:sldId id="334" r:id="rId9"/>
    <p:sldId id="336" r:id="rId10"/>
    <p:sldId id="337" r:id="rId11"/>
    <p:sldId id="338" r:id="rId12"/>
    <p:sldId id="339" r:id="rId13"/>
    <p:sldId id="340" r:id="rId14"/>
    <p:sldId id="341" r:id="rId15"/>
    <p:sldId id="315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  <p:embeddedFont>
      <p:font typeface="Source Sans Pro Bold" panose="020B0703030403020204" pitchFamily="3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úc Phạm" initials="PP" lastIdx="3" clrIdx="0">
    <p:extLst>
      <p:ext uri="{19B8F6BF-5375-455C-9EA6-DF929625EA0E}">
        <p15:presenceInfo xmlns:p15="http://schemas.microsoft.com/office/powerpoint/2012/main" userId="S::phucptaps25209@fpt.edu.vn::2b5e2ada-9dea-4eb3-ac7c-f76d8cdc05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4F7"/>
    <a:srgbClr val="B9CAE6"/>
    <a:srgbClr val="2F358B"/>
    <a:srgbClr val="0036A2"/>
    <a:srgbClr val="13688D"/>
    <a:srgbClr val="FFFFFF"/>
    <a:srgbClr val="6D9EFF"/>
    <a:srgbClr val="1D68FF"/>
    <a:srgbClr val="002F8E"/>
    <a:srgbClr val="FDD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05" autoAdjust="0"/>
    <p:restoredTop sz="94249" autoAdjust="0"/>
  </p:normalViewPr>
  <p:slideViewPr>
    <p:cSldViewPr>
      <p:cViewPr>
        <p:scale>
          <a:sx n="33" d="100"/>
          <a:sy n="33" d="100"/>
        </p:scale>
        <p:origin x="1170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2T06:53:03.661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9T17:31:49.411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2T08:08:12.339" idx="2">
    <p:pos x="11520" y="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312FE-8B10-48B6-812E-C15879ECA67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A10AA-FBE2-4327-BA43-B32B94ABA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4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comments" Target="../comments/commen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3.xml"/><Relationship Id="rId5" Type="http://schemas.openxmlformats.org/officeDocument/2006/relationships/image" Target="../media/image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66900" y="2601785"/>
            <a:ext cx="14554200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0"/>
              </a:lnSpc>
            </a:pPr>
            <a:r>
              <a:rPr lang="en-US" sz="10000">
                <a:solidFill>
                  <a:srgbClr val="002060"/>
                </a:solidFill>
                <a:latin typeface="Source Sans Pro Bold"/>
              </a:rPr>
              <a:t>Cấu trúc dữ liệu </a:t>
            </a:r>
            <a:endParaRPr lang="vi-VN" sz="10000">
              <a:solidFill>
                <a:srgbClr val="002060"/>
              </a:solidFill>
              <a:latin typeface="Source Sans Pro Bold"/>
            </a:endParaRPr>
          </a:p>
          <a:p>
            <a:pPr lvl="0" algn="ctr">
              <a:lnSpc>
                <a:spcPts val="11000"/>
              </a:lnSpc>
            </a:pPr>
            <a:r>
              <a:rPr lang="en-US" sz="10000">
                <a:solidFill>
                  <a:srgbClr val="002060"/>
                </a:solidFill>
                <a:latin typeface="Source Sans Pro Bold"/>
              </a:rPr>
              <a:t>(Data Structure)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32606" y="6274572"/>
            <a:ext cx="13422789" cy="60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vi-VN" sz="6000">
                <a:solidFill>
                  <a:srgbClr val="002060"/>
                </a:solidFill>
                <a:latin typeface="Source Sans Pro"/>
              </a:rPr>
              <a:t>Được trình bày bởi Thiên Phong </a:t>
            </a:r>
            <a:endParaRPr lang="en-US" sz="6000">
              <a:solidFill>
                <a:srgbClr val="002060"/>
              </a:solidFill>
              <a:latin typeface="Source Sans Pro"/>
            </a:endParaRPr>
          </a:p>
        </p:txBody>
      </p:sp>
      <p:pic>
        <p:nvPicPr>
          <p:cNvPr id="1028" name="Picture 4" descr="_20190716_190057">
            <a:extLst>
              <a:ext uri="{FF2B5EF4-FFF2-40B4-BE49-F238E27FC236}">
                <a16:creationId xmlns:a16="http://schemas.microsoft.com/office/drawing/2014/main" id="{115B4AAE-359E-4257-B8E4-AF14752AE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vbee_audio_1632575121842">
            <a:hlinkClick r:id="" action="ppaction://media"/>
            <a:extLst>
              <a:ext uri="{FF2B5EF4-FFF2-40B4-BE49-F238E27FC236}">
                <a16:creationId xmlns:a16="http://schemas.microsoft.com/office/drawing/2014/main" id="{C6FF788F-4E49-4CDE-B1DF-98E88CFB9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35681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F2354617-35D7-47E5-8080-B4850249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51" y="2303137"/>
            <a:ext cx="12859097" cy="5680725"/>
          </a:xfrm>
          <a:prstGeom prst="rect">
            <a:avLst/>
          </a:prstGeom>
        </p:spPr>
      </p:pic>
      <p:pic>
        <p:nvPicPr>
          <p:cNvPr id="6" name="Picture 4" descr="_20190716_190057">
            <a:extLst>
              <a:ext uri="{FF2B5EF4-FFF2-40B4-BE49-F238E27FC236}">
                <a16:creationId xmlns:a16="http://schemas.microsoft.com/office/drawing/2014/main" id="{391F7133-F2B6-4357-94B1-2E15536BB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59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0">
        <p:fade/>
      </p:transition>
    </mc:Choice>
    <mc:Fallback>
      <p:transition spd="med" advClick="0" advTm="5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5D9FFD5-AFD3-4A75-90F8-5BA68B9EA9B7}"/>
              </a:ext>
            </a:extLst>
          </p:cNvPr>
          <p:cNvSpPr txBox="1"/>
          <p:nvPr/>
        </p:nvSpPr>
        <p:spPr>
          <a:xfrm>
            <a:off x="3124200" y="3335312"/>
            <a:ext cx="12039600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50"/>
              </a:lnSpc>
            </a:pPr>
            <a:r>
              <a:rPr lang="vi-VN" sz="8800">
                <a:solidFill>
                  <a:srgbClr val="002060"/>
                </a:solidFill>
                <a:latin typeface="Source Sans Pro Bold"/>
              </a:rPr>
              <a:t>Độ phức tạp thời gian thực thi trong cấu trúc dữ liệu và giải thuật</a:t>
            </a:r>
            <a:endParaRPr lang="en-US" sz="8800">
              <a:solidFill>
                <a:srgbClr val="002060"/>
              </a:solidFill>
              <a:latin typeface="Source Sans Pro Bold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A0C841E-DAEE-4703-8036-6556DBA6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203" y="504100"/>
            <a:ext cx="2372056" cy="2781688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ACD5921A-2E58-4586-9C90-760FF7CA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44" y="6853264"/>
            <a:ext cx="2457793" cy="2962688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64545978-7110-47D6-BD13-0A841096A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400" y="7001211"/>
            <a:ext cx="2848373" cy="2972215"/>
          </a:xfrm>
          <a:prstGeom prst="rect">
            <a:avLst/>
          </a:prstGeom>
        </p:spPr>
      </p:pic>
      <p:pic>
        <p:nvPicPr>
          <p:cNvPr id="11" name="Picture 4" descr="_20190716_190057">
            <a:extLst>
              <a:ext uri="{FF2B5EF4-FFF2-40B4-BE49-F238E27FC236}">
                <a16:creationId xmlns:a16="http://schemas.microsoft.com/office/drawing/2014/main" id="{65BDBCA8-4B5D-4A80-8858-83D4DFEC7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162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120F43BC-93BC-4953-94C2-FD3F8057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362200"/>
            <a:ext cx="16220545" cy="5562600"/>
          </a:xfrm>
          <a:prstGeom prst="rect">
            <a:avLst/>
          </a:prstGeom>
        </p:spPr>
      </p:pic>
      <p:pic>
        <p:nvPicPr>
          <p:cNvPr id="4" name="Picture 4" descr="_20190716_190057">
            <a:extLst>
              <a:ext uri="{FF2B5EF4-FFF2-40B4-BE49-F238E27FC236}">
                <a16:creationId xmlns:a16="http://schemas.microsoft.com/office/drawing/2014/main" id="{59CDADAE-753E-4BBC-A256-9383B5CB7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36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4000">
        <p:fade/>
      </p:transition>
    </mc:Choice>
    <mc:Fallback>
      <p:transition spd="med" advClick="0" advTm="3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24FF0AD-E399-41E1-B1DE-4AD1F8585A48}"/>
              </a:ext>
            </a:extLst>
          </p:cNvPr>
          <p:cNvSpPr txBox="1"/>
          <p:nvPr/>
        </p:nvSpPr>
        <p:spPr>
          <a:xfrm>
            <a:off x="3124200" y="4166642"/>
            <a:ext cx="120396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50"/>
              </a:lnSpc>
            </a:pPr>
            <a:r>
              <a:rPr lang="vi-VN" sz="8800">
                <a:solidFill>
                  <a:srgbClr val="002060"/>
                </a:solidFill>
                <a:latin typeface="Source Sans Pro Bold"/>
              </a:rPr>
              <a:t>Thuật ngữ cơ bản trong Cấu trúc dữ liệu</a:t>
            </a:r>
            <a:endParaRPr lang="en-US" sz="8800">
              <a:solidFill>
                <a:srgbClr val="002060"/>
              </a:solidFill>
              <a:latin typeface="Source Sans Pro Bold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E73B3D0-8CDC-4D66-B703-65665CD23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644644"/>
            <a:ext cx="2971800" cy="2971800"/>
          </a:xfrm>
          <a:prstGeom prst="rect">
            <a:avLst/>
          </a:prstGeom>
        </p:spPr>
      </p:pic>
      <p:pic>
        <p:nvPicPr>
          <p:cNvPr id="3074" name="Picture 2" descr="Programmer free icon">
            <a:extLst>
              <a:ext uri="{FF2B5EF4-FFF2-40B4-BE49-F238E27FC236}">
                <a16:creationId xmlns:a16="http://schemas.microsoft.com/office/drawing/2014/main" id="{C1933156-12D4-4587-85FA-59E9A568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6659531"/>
            <a:ext cx="3445530" cy="344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nary code">
            <a:extLst>
              <a:ext uri="{FF2B5EF4-FFF2-40B4-BE49-F238E27FC236}">
                <a16:creationId xmlns:a16="http://schemas.microsoft.com/office/drawing/2014/main" id="{57AD0C75-BEC8-495C-91AD-B378511CD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24" y="7128685"/>
            <a:ext cx="2410916" cy="24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_20190716_190057">
            <a:extLst>
              <a:ext uri="{FF2B5EF4-FFF2-40B4-BE49-F238E27FC236}">
                <a16:creationId xmlns:a16="http://schemas.microsoft.com/office/drawing/2014/main" id="{3C46051C-DD7C-4A68-96A6-2CC81A63E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850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D3B262B6-A68A-435A-8FAF-94D42244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60872"/>
            <a:ext cx="16151382" cy="7165255"/>
          </a:xfrm>
          <a:prstGeom prst="rect">
            <a:avLst/>
          </a:prstGeom>
        </p:spPr>
      </p:pic>
      <p:pic>
        <p:nvPicPr>
          <p:cNvPr id="4" name="Picture 4" descr="_20190716_190057">
            <a:extLst>
              <a:ext uri="{FF2B5EF4-FFF2-40B4-BE49-F238E27FC236}">
                <a16:creationId xmlns:a16="http://schemas.microsoft.com/office/drawing/2014/main" id="{0D03B2DF-FFF2-47A3-8436-9E9443866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78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5000">
        <p:fade/>
      </p:transition>
    </mc:Choice>
    <mc:Fallback>
      <p:transition spd="med" advClick="0" advTm="4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191">
            <a:extLst>
              <a:ext uri="{FF2B5EF4-FFF2-40B4-BE49-F238E27FC236}">
                <a16:creationId xmlns:a16="http://schemas.microsoft.com/office/drawing/2014/main" id="{129579E8-8FA2-4D2F-A8F9-7EF7C9594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41E05A-BE32-442C-AD54-8E32744E3907}"/>
              </a:ext>
            </a:extLst>
          </p:cNvPr>
          <p:cNvSpPr txBox="1"/>
          <p:nvPr/>
        </p:nvSpPr>
        <p:spPr>
          <a:xfrm>
            <a:off x="2206052" y="7815226"/>
            <a:ext cx="1520463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Phần giải đáp thắc mắc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FEB7750-5E3F-43E4-B0BB-6614A165F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328737" cy="10287000"/>
            <a:chOff x="0" y="0"/>
            <a:chExt cx="885825" cy="6858000"/>
          </a:xfrm>
        </p:grpSpPr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2C4BB42A-C350-43AC-AC2C-A62D52755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9FD94A1A-9337-49FD-9F42-833C51F1E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122" name="Picture 2" descr="Interview Questions You Should Ask – KaydaCode">
            <a:extLst>
              <a:ext uri="{FF2B5EF4-FFF2-40B4-BE49-F238E27FC236}">
                <a16:creationId xmlns:a16="http://schemas.microsoft.com/office/drawing/2014/main" id="{049F4AD9-2756-46B4-9A0A-ABFF8429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0602" y="965203"/>
            <a:ext cx="12756941" cy="53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Video Game Controller Logo Icon Vector Illustration Stock Illustration -  Download Image Now - iStock">
            <a:extLst>
              <a:ext uri="{FF2B5EF4-FFF2-40B4-BE49-F238E27FC236}">
                <a16:creationId xmlns:a16="http://schemas.microsoft.com/office/drawing/2014/main" id="{6CF035B4-D36E-40FE-8F05-94D4B8ABB5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4" descr="_20190716_190057">
            <a:extLst>
              <a:ext uri="{FF2B5EF4-FFF2-40B4-BE49-F238E27FC236}">
                <a16:creationId xmlns:a16="http://schemas.microsoft.com/office/drawing/2014/main" id="{0C36274E-A1FE-4BC7-A0C1-0BAD32E98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14012625" y="88903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32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_20190716_190057">
            <a:extLst>
              <a:ext uri="{FF2B5EF4-FFF2-40B4-BE49-F238E27FC236}">
                <a16:creationId xmlns:a16="http://schemas.microsoft.com/office/drawing/2014/main" id="{115B4AAE-359E-4257-B8E4-AF14752AE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CA04F663-B992-4606-878A-4F0DD9191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949"/>
            <a:ext cx="18288000" cy="73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000">
        <p:fade/>
      </p:transition>
    </mc:Choice>
    <mc:Fallback>
      <p:transition spd="med" advTm="1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5C330F88-8295-480E-BB64-A5A32952D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04" y="3467100"/>
            <a:ext cx="18288000" cy="5712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3"/>
          <p:cNvSpPr txBox="1"/>
          <p:nvPr/>
        </p:nvSpPr>
        <p:spPr>
          <a:xfrm>
            <a:off x="190500" y="1638300"/>
            <a:ext cx="17907000" cy="2736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71600" indent="-1371600" algn="ctr">
              <a:lnSpc>
                <a:spcPts val="11000"/>
              </a:lnSpc>
              <a:buAutoNum type="romanUcPeriod"/>
            </a:pPr>
            <a:r>
              <a:rPr lang="fr-FR" sz="8000">
                <a:solidFill>
                  <a:srgbClr val="002060"/>
                </a:solidFill>
                <a:latin typeface="Source Sans Pro Bold"/>
              </a:rPr>
              <a:t>Cấu trúc dữ liệu (Data Structure) </a:t>
            </a:r>
            <a:endParaRPr lang="vi-VN" sz="8000">
              <a:solidFill>
                <a:srgbClr val="002060"/>
              </a:solidFill>
              <a:latin typeface="Source Sans Pro Bold"/>
            </a:endParaRPr>
          </a:p>
          <a:p>
            <a:pPr algn="ctr">
              <a:lnSpc>
                <a:spcPts val="11000"/>
              </a:lnSpc>
            </a:pPr>
            <a:r>
              <a:rPr lang="fr-FR" sz="8000">
                <a:solidFill>
                  <a:srgbClr val="002060"/>
                </a:solidFill>
                <a:latin typeface="Source Sans Pro Bold"/>
              </a:rPr>
              <a:t>là gì ?</a:t>
            </a:r>
            <a:endParaRPr lang="en-US" sz="8000">
              <a:solidFill>
                <a:srgbClr val="002060"/>
              </a:solidFill>
              <a:latin typeface="Source Sans Pro Bold"/>
            </a:endParaRPr>
          </a:p>
        </p:txBody>
      </p:sp>
      <p:pic>
        <p:nvPicPr>
          <p:cNvPr id="7" name="Picture 4" descr="_20190716_190057">
            <a:extLst>
              <a:ext uri="{FF2B5EF4-FFF2-40B4-BE49-F238E27FC236}">
                <a16:creationId xmlns:a16="http://schemas.microsoft.com/office/drawing/2014/main" id="{47CA18E4-4B19-4EFD-827F-581B6491F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bee_audio_1632575237627">
            <a:hlinkClick r:id="" action="ppaction://media"/>
            <a:extLst>
              <a:ext uri="{FF2B5EF4-FFF2-40B4-BE49-F238E27FC236}">
                <a16:creationId xmlns:a16="http://schemas.microsoft.com/office/drawing/2014/main" id="{5F9FE9BC-77CE-438A-9B20-4C069D4F6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8990" y="129785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D0945EAA-5776-4C12-8DD1-597F5379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43100"/>
            <a:ext cx="11804677" cy="601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4" descr="_20190716_190057">
            <a:extLst>
              <a:ext uri="{FF2B5EF4-FFF2-40B4-BE49-F238E27FC236}">
                <a16:creationId xmlns:a16="http://schemas.microsoft.com/office/drawing/2014/main" id="{374421B8-638B-4275-B764-81AFF1F0D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687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terface là gì? Một số đặc điểm phổ biến của Interface | ReviewAZ">
            <a:extLst>
              <a:ext uri="{FF2B5EF4-FFF2-40B4-BE49-F238E27FC236}">
                <a16:creationId xmlns:a16="http://schemas.microsoft.com/office/drawing/2014/main" id="{041B9DF6-F1EC-41F8-BB4A-B0980713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4"/>
          <a:stretch/>
        </p:blipFill>
        <p:spPr bwMode="auto">
          <a:xfrm>
            <a:off x="1485900" y="582930"/>
            <a:ext cx="16764000" cy="91211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bee_audio_1632575237627">
            <a:hlinkClick r:id="" action="ppaction://media"/>
            <a:extLst>
              <a:ext uri="{FF2B5EF4-FFF2-40B4-BE49-F238E27FC236}">
                <a16:creationId xmlns:a16="http://schemas.microsoft.com/office/drawing/2014/main" id="{F51CDE49-4BA8-4DC6-96CC-126321B0A73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000" end="3423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95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9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plementation Plan Images, Stock Photos &amp;amp; Vectors | Shutterstock">
            <a:extLst>
              <a:ext uri="{FF2B5EF4-FFF2-40B4-BE49-F238E27FC236}">
                <a16:creationId xmlns:a16="http://schemas.microsoft.com/office/drawing/2014/main" id="{1A088963-BBF7-4993-A7CE-55B1F06C0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9" b="8730"/>
          <a:stretch/>
        </p:blipFill>
        <p:spPr bwMode="auto">
          <a:xfrm>
            <a:off x="0" y="342899"/>
            <a:ext cx="18288000" cy="87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_20190716_190057">
            <a:extLst>
              <a:ext uri="{FF2B5EF4-FFF2-40B4-BE49-F238E27FC236}">
                <a16:creationId xmlns:a16="http://schemas.microsoft.com/office/drawing/2014/main" id="{F557953D-E5B2-4C1D-A059-F20FF2567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98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000">
        <p:fade/>
      </p:transition>
    </mc:Choice>
    <mc:Fallback>
      <p:transition spd="med" advTm="1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3600" y="3938042"/>
            <a:ext cx="145542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50"/>
              </a:lnSpc>
            </a:pPr>
            <a:r>
              <a:rPr lang="vi-VN" sz="8800">
                <a:solidFill>
                  <a:srgbClr val="002060"/>
                </a:solidFill>
                <a:latin typeface="Source Sans Pro Bold"/>
              </a:rPr>
              <a:t>Đặc điểm của một Cấu trúc dữ liệu</a:t>
            </a:r>
            <a:endParaRPr lang="en-US" sz="8800">
              <a:solidFill>
                <a:srgbClr val="002060"/>
              </a:solidFill>
              <a:latin typeface="Source Sans Pro Bold"/>
            </a:endParaRPr>
          </a:p>
        </p:txBody>
      </p:sp>
      <p:pic>
        <p:nvPicPr>
          <p:cNvPr id="1028" name="Picture 4" descr="Analytic free icon">
            <a:extLst>
              <a:ext uri="{FF2B5EF4-FFF2-40B4-BE49-F238E27FC236}">
                <a16:creationId xmlns:a16="http://schemas.microsoft.com/office/drawing/2014/main" id="{06AB2CE7-AFC3-42DB-A654-3EF790527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78">
            <a:off x="14760268" y="7335941"/>
            <a:ext cx="2721632" cy="272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p development free icon">
            <a:extLst>
              <a:ext uri="{FF2B5EF4-FFF2-40B4-BE49-F238E27FC236}">
                <a16:creationId xmlns:a16="http://schemas.microsoft.com/office/drawing/2014/main" id="{20AE9D9D-B7F0-40F7-A051-78AD92D7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1113">
            <a:off x="14823193" y="300714"/>
            <a:ext cx="2616793" cy="261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cryption free icon">
            <a:extLst>
              <a:ext uri="{FF2B5EF4-FFF2-40B4-BE49-F238E27FC236}">
                <a16:creationId xmlns:a16="http://schemas.microsoft.com/office/drawing/2014/main" id="{B7196F99-4DD3-484C-9388-26FCF2BCB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6702">
            <a:off x="438014" y="754107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_20190716_190057">
            <a:extLst>
              <a:ext uri="{FF2B5EF4-FFF2-40B4-BE49-F238E27FC236}">
                <a16:creationId xmlns:a16="http://schemas.microsoft.com/office/drawing/2014/main" id="{DB413DC4-3D56-466E-BB01-AE3FD2709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FD8C5845-080F-458D-AE79-9649EE19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9700"/>
            <a:ext cx="14370133" cy="6915626"/>
          </a:xfrm>
          <a:prstGeom prst="rect">
            <a:avLst/>
          </a:prstGeom>
        </p:spPr>
      </p:pic>
      <p:pic>
        <p:nvPicPr>
          <p:cNvPr id="4" name="Picture 4" descr="_20190716_190057">
            <a:extLst>
              <a:ext uri="{FF2B5EF4-FFF2-40B4-BE49-F238E27FC236}">
                <a16:creationId xmlns:a16="http://schemas.microsoft.com/office/drawing/2014/main" id="{F5F8266C-F571-4039-9563-DB006E0FD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35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000">
        <p:fade/>
      </p:transition>
    </mc:Choice>
    <mc:Fallback>
      <p:transition spd="med" advTm="19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A733AD6C-4D42-4CEC-91C1-32E00BEDFC88}"/>
              </a:ext>
            </a:extLst>
          </p:cNvPr>
          <p:cNvSpPr txBox="1"/>
          <p:nvPr/>
        </p:nvSpPr>
        <p:spPr>
          <a:xfrm>
            <a:off x="3124200" y="4091859"/>
            <a:ext cx="12039600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50"/>
              </a:lnSpc>
            </a:pPr>
            <a:r>
              <a:rPr lang="vi-VN" sz="8800">
                <a:solidFill>
                  <a:srgbClr val="002060"/>
                </a:solidFill>
                <a:latin typeface="Source Sans Pro Bold"/>
              </a:rPr>
              <a:t>Tại sao Cấu trúc dữ liệu là cần thiết ?</a:t>
            </a:r>
            <a:endParaRPr lang="en-US" sz="8800">
              <a:solidFill>
                <a:srgbClr val="002060"/>
              </a:solidFill>
              <a:latin typeface="Source Sans Pro Bold"/>
            </a:endParaRPr>
          </a:p>
        </p:txBody>
      </p:sp>
      <p:pic>
        <p:nvPicPr>
          <p:cNvPr id="2050" name="Picture 2" descr="Problem free icon">
            <a:extLst>
              <a:ext uri="{FF2B5EF4-FFF2-40B4-BE49-F238E27FC236}">
                <a16:creationId xmlns:a16="http://schemas.microsoft.com/office/drawing/2014/main" id="{39396620-08E9-4176-B872-8FE7BD089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6535">
            <a:off x="1305441" y="6938618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k free icon">
            <a:extLst>
              <a:ext uri="{FF2B5EF4-FFF2-40B4-BE49-F238E27FC236}">
                <a16:creationId xmlns:a16="http://schemas.microsoft.com/office/drawing/2014/main" id="{40568948-7606-4C79-8736-6BBE6711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9455">
            <a:off x="14694238" y="7950538"/>
            <a:ext cx="1362429" cy="136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estion free icon">
            <a:extLst>
              <a:ext uri="{FF2B5EF4-FFF2-40B4-BE49-F238E27FC236}">
                <a16:creationId xmlns:a16="http://schemas.microsoft.com/office/drawing/2014/main" id="{10349938-A377-4E25-9242-A608F706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5377">
            <a:off x="14457918" y="453027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_20190716_190057">
            <a:extLst>
              <a:ext uri="{FF2B5EF4-FFF2-40B4-BE49-F238E27FC236}">
                <a16:creationId xmlns:a16="http://schemas.microsoft.com/office/drawing/2014/main" id="{A7756274-FDB8-4296-A5BA-6D9DCAEB8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15536" b="41334"/>
          <a:stretch/>
        </p:blipFill>
        <p:spPr bwMode="auto">
          <a:xfrm>
            <a:off x="-6504" y="1"/>
            <a:ext cx="4169836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vbee_audio_1632575711741">
            <a:hlinkClick r:id="" action="ppaction://media"/>
            <a:extLst>
              <a:ext uri="{FF2B5EF4-FFF2-40B4-BE49-F238E27FC236}">
                <a16:creationId xmlns:a16="http://schemas.microsoft.com/office/drawing/2014/main" id="{A67EADB9-65B2-4891-8485-6E2E0AA2D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7154" y="14436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5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72</Words>
  <Application>Microsoft Office PowerPoint</Application>
  <PresentationFormat>Tùy chỉnh</PresentationFormat>
  <Paragraphs>10</Paragraphs>
  <Slides>15</Slides>
  <Notes>0</Notes>
  <HiddenSlides>0</HiddenSlides>
  <MMClips>4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0" baseType="lpstr">
      <vt:lpstr>Source Sans Pro</vt:lpstr>
      <vt:lpstr>Source Sans Pro Bold</vt:lpstr>
      <vt:lpstr>Arial</vt:lpstr>
      <vt:lpstr>Calibri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Phúc Phạm</cp:lastModifiedBy>
  <cp:revision>60</cp:revision>
  <dcterms:created xsi:type="dcterms:W3CDTF">2006-08-16T00:00:00Z</dcterms:created>
  <dcterms:modified xsi:type="dcterms:W3CDTF">2021-11-19T13:05:35Z</dcterms:modified>
  <dc:identifier>DAEsgwK2cio</dc:identifier>
</cp:coreProperties>
</file>